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9" r:id="rId5"/>
    <p:sldId id="261" r:id="rId6"/>
    <p:sldId id="264" r:id="rId7"/>
    <p:sldId id="266" r:id="rId8"/>
    <p:sldId id="267" r:id="rId9"/>
    <p:sldId id="268" r:id="rId10"/>
    <p:sldId id="270" r:id="rId11"/>
    <p:sldId id="271" r:id="rId12"/>
    <p:sldId id="274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36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635D296-2A0C-467F-95A3-2980019371EA}" type="datetimeFigureOut">
              <a:rPr lang="en-US" smtClean="0"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CEE85D2-0AC7-4598-8818-6A63FC67912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3716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2060"/>
                </a:solidFill>
              </a:rPr>
              <a:t>স্বাগতম</a:t>
            </a:r>
            <a:endParaRPr lang="en-US" sz="138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7239000" cy="457200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24660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478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15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115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8077200" cy="2438401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000" dirty="0" smtClean="0"/>
              <a:t>১ পু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ষ্ঠির অভাবজনিত ৫টি রোগের নাম লিখ?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রিকেটস রোগের ২টি লক্ষণ লিখ ?</a:t>
            </a:r>
          </a:p>
          <a:p>
            <a:pPr marL="742950" indent="-742950">
              <a:buAutoNum type="arabicParenR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379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967133" cy="3450696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400" dirty="0" smtClean="0">
                <a:solidFill>
                  <a:srgbClr val="7030A0"/>
                </a:solidFill>
              </a:rPr>
              <a:t>৩টি দলে বিভক্ত হয়ে কাজ গুলো কর</a:t>
            </a:r>
          </a:p>
          <a:p>
            <a:r>
              <a:rPr lang="bn-BD" sz="4400" dirty="0" smtClean="0">
                <a:solidFill>
                  <a:srgbClr val="7030A0"/>
                </a:solidFill>
              </a:rPr>
              <a:t>পুষ্ঠির অভাব জনিত রোগের   ৩ টি কারণ লিখ ?  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7200" dirty="0" smtClean="0">
                <a:solidFill>
                  <a:srgbClr val="7030A0"/>
                </a:solidFill>
              </a:rPr>
              <a:t>দলীয় কাজ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22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86000"/>
            <a:ext cx="8229600" cy="3840163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আয়ডিন কিভাবে পাব ?</a:t>
            </a:r>
          </a:p>
          <a:p>
            <a:r>
              <a:rPr lang="bn-BD" sz="3200" dirty="0" smtClean="0"/>
              <a:t>লৌহ সমৃদ্ধ ৫টি খাবারের নাম বল ?</a:t>
            </a:r>
          </a:p>
          <a:p>
            <a:r>
              <a:rPr lang="bn-BD" sz="3200" dirty="0" smtClean="0"/>
              <a:t>ক্রিমির আক্রমনে কি রোগ হয় ?</a:t>
            </a:r>
          </a:p>
          <a:p>
            <a:r>
              <a:rPr lang="bn-BD" sz="3200" dirty="0" smtClean="0"/>
              <a:t>সূর্যের বেগুনি রশ্বির প্রভাবে মানুষের ত্বকে কোন ভিটামিন তৈরী হয় 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 smtClean="0"/>
              <a:t>মুল্যায়ন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53184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5400" dirty="0" smtClean="0"/>
              <a:t>আমরা কীভবে পুষ্ঠির অভাব পুরণ </a:t>
            </a:r>
            <a:r>
              <a:rPr lang="bn-BD" sz="5400" dirty="0" smtClean="0"/>
              <a:t>করতে</a:t>
            </a:r>
            <a:r>
              <a:rPr lang="en-US" sz="5400" dirty="0" smtClean="0"/>
              <a:t> </a:t>
            </a:r>
            <a:r>
              <a:rPr lang="bn-BD" sz="5400" dirty="0" smtClean="0"/>
              <a:t>পারব </a:t>
            </a:r>
            <a:r>
              <a:rPr lang="bn-BD" sz="5400" dirty="0" smtClean="0"/>
              <a:t>তার ৫টি উপায় লিখে আনবে।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 smtClean="0"/>
              <a:t>বাড়ীর কাজ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4652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28800"/>
            <a:ext cx="7239000" cy="47244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9600" dirty="0" smtClean="0"/>
              <a:t>ধন্যবাদ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214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9600" dirty="0" smtClean="0"/>
              <a:t>পরিচিতি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828800"/>
            <a:ext cx="3822192" cy="35052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শ্রেণী  : নবম</a:t>
            </a:r>
          </a:p>
          <a:p>
            <a:r>
              <a:rPr lang="bn-BD" sz="3200" dirty="0" smtClean="0"/>
              <a:t>বিষয় : জীব বিজ্ঞান</a:t>
            </a:r>
          </a:p>
          <a:p>
            <a:r>
              <a:rPr lang="bn-BD" sz="3200" dirty="0" smtClean="0"/>
              <a:t>পাঠ :  খাদ্য , পুষ্ঠি এবং পরিপাক।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76655" y="1828800"/>
            <a:ext cx="3822192" cy="35052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মো: আবুল হোসেন</a:t>
            </a:r>
          </a:p>
          <a:p>
            <a:r>
              <a:rPr lang="bn-BD" sz="3200" dirty="0" smtClean="0"/>
              <a:t>কম্পিউটার শিক্ষক</a:t>
            </a:r>
          </a:p>
          <a:p>
            <a:r>
              <a:rPr lang="bn-BD" sz="3200" dirty="0" smtClean="0"/>
              <a:t>গাবতলী উচ্চ বিদ্যালয়</a:t>
            </a:r>
          </a:p>
          <a:p>
            <a:r>
              <a:rPr lang="bn-BD" sz="3200" dirty="0" smtClean="0"/>
              <a:t>মুক্তাগাছা, ময়মনসিংহ।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5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7200" dirty="0" smtClean="0">
                <a:solidFill>
                  <a:srgbClr val="7030A0"/>
                </a:solidFill>
              </a:rPr>
              <a:t>ছবি গুলো দেখ</a:t>
            </a:r>
            <a:endParaRPr lang="en-US" sz="7200" dirty="0">
              <a:solidFill>
                <a:srgbClr val="7030A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676400"/>
            <a:ext cx="2209800" cy="44958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99" y="1676400"/>
            <a:ext cx="2362201" cy="44958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676400"/>
            <a:ext cx="2286000" cy="4572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76400"/>
            <a:ext cx="205739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0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4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rgbClr val="7030A0"/>
                </a:solidFill>
              </a:rPr>
              <a:t>এই পাঠ শেষে শিক্ষার্থীরা..........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7772400" cy="4038599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bn-BD" sz="4400" dirty="0" smtClean="0"/>
              <a:t>১)পুষ্ঠির অভাবজনিত রোগ সমূহ বলতে পারবে।</a:t>
            </a:r>
          </a:p>
          <a:p>
            <a:r>
              <a:rPr lang="bn-BD" sz="4400" dirty="0" smtClean="0"/>
              <a:t>২) রোগ সমূহের  কারণ বলতে পারবে।</a:t>
            </a:r>
          </a:p>
          <a:p>
            <a:r>
              <a:rPr lang="bn-BD" sz="4400" dirty="0" smtClean="0"/>
              <a:t>৩) রোগ গুলোর প্রতিকার সম্পকে সচেতন হবে।</a:t>
            </a:r>
          </a:p>
          <a:p>
            <a:r>
              <a:rPr lang="bn-BD" sz="4400" dirty="0" smtClean="0"/>
              <a:t>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545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077200" cy="20574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002060"/>
                </a:solidFill>
              </a:rPr>
              <a:t>পুষ্ঠির অভাবজনিত রোগ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924800" cy="28956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</a:rPr>
              <a:t>খাদ্যের অভাবের কারণে যে সমস্ত রোগ হয় সেই </a:t>
            </a:r>
            <a:r>
              <a:rPr lang="bn-BD" sz="4400" dirty="0">
                <a:solidFill>
                  <a:schemeClr val="accent5">
                    <a:lumMod val="75000"/>
                  </a:schemeClr>
                </a:solidFill>
              </a:rPr>
              <a:t>রোগ </a:t>
            </a:r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</a:rPr>
              <a:t>গুলোকে পুষ্ঠির </a:t>
            </a:r>
            <a:r>
              <a:rPr lang="bn-BD" sz="4400" dirty="0">
                <a:solidFill>
                  <a:schemeClr val="accent5">
                    <a:lumMod val="75000"/>
                  </a:schemeClr>
                </a:solidFill>
              </a:rPr>
              <a:t>অভাবজনিত </a:t>
            </a:r>
            <a:r>
              <a:rPr lang="bn-BD" sz="4400" dirty="0" smtClean="0">
                <a:solidFill>
                  <a:schemeClr val="accent5">
                    <a:lumMod val="75000"/>
                  </a:schemeClr>
                </a:solidFill>
              </a:rPr>
              <a:t>রোগ বলে।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73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/>
              <a:t>গলগন্ড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/>
              <a:t>গলগন্ড থাইরয়েড গ্রন্থির একটি রোগ।</a:t>
            </a:r>
          </a:p>
          <a:p>
            <a:r>
              <a:rPr lang="bn-BD" dirty="0" smtClean="0"/>
              <a:t>সমুদ্র থেকে দূরে পার্বত্য এলাকার মাটিতে আয়ডিনের অভবে এই রোগ হয়।</a:t>
            </a:r>
          </a:p>
          <a:p>
            <a:r>
              <a:rPr lang="bn-BD" dirty="0" smtClean="0"/>
              <a:t>ইহা দুই প্রকার যথা, সরল গলগন্ড, টক্রিক গলগন্ড।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90800"/>
            <a:ext cx="3810000" cy="35814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106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n-BD" sz="6600" dirty="0" smtClean="0">
                <a:solidFill>
                  <a:srgbClr val="7030A0"/>
                </a:solidFill>
              </a:rPr>
              <a:t>রাতকানা 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1752600"/>
            <a:ext cx="3822192" cy="45720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2800" dirty="0" smtClean="0"/>
              <a:t>ভিটামিন এ এর অভাবে এই রোগ হয়।</a:t>
            </a:r>
          </a:p>
          <a:p>
            <a:r>
              <a:rPr lang="bn-BD" sz="2800" dirty="0" smtClean="0"/>
              <a:t>এই রোগ হলে চোখের সংবেদী রড কোষগুলো ক্ষতিগ্রস্থ হয়।</a:t>
            </a:r>
          </a:p>
          <a:p>
            <a:r>
              <a:rPr lang="bn-BD" sz="2800" dirty="0" smtClean="0"/>
              <a:t>রোগী চোখে ঝাপসা দেখে।</a:t>
            </a:r>
          </a:p>
          <a:p>
            <a:r>
              <a:rPr lang="bn-BD" sz="2800" dirty="0" smtClean="0"/>
              <a:t>রোগ বেড়ে গেলে কর্ণিয়া ঘোলাটে হয়ে যায়।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526" y="1752600"/>
            <a:ext cx="4117874" cy="4572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0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7200" dirty="0" smtClean="0"/>
              <a:t>রিকেটস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1676400"/>
            <a:ext cx="4724399" cy="46482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3200" dirty="0" smtClean="0"/>
              <a:t>ইহা কোন ভাইরাস বা ব্যাকটেরিয়াজনিত রোগ নয়। ভিটামিন  ডি এর অভবে এই রোগ হয়।</a:t>
            </a:r>
          </a:p>
          <a:p>
            <a:r>
              <a:rPr lang="bn-BD" sz="3200" dirty="0" smtClean="0"/>
              <a:t>এই রোগ হলে দেহের হাড়গুলো দুর্বল হয়ে যায়।</a:t>
            </a:r>
          </a:p>
          <a:p>
            <a:r>
              <a:rPr lang="bn-BD" sz="3200" dirty="0" smtClean="0"/>
              <a:t>গাঁট ফুলে যায়।</a:t>
            </a:r>
          </a:p>
          <a:p>
            <a:r>
              <a:rPr lang="bn-BD" sz="3200" dirty="0" smtClean="0"/>
              <a:t>হাত ও পায়ের হাড় বেঁকে যায়।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1" y="1676400"/>
            <a:ext cx="3505200" cy="47244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98395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dirty="0" smtClean="0"/>
              <a:t>রক্তশূন্যতা</a:t>
            </a:r>
            <a:endParaRPr lang="en-US" sz="8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828800"/>
            <a:ext cx="3505200" cy="44196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76654" y="1828800"/>
            <a:ext cx="4504945" cy="429768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BD" sz="2600" dirty="0" smtClean="0"/>
              <a:t>শিশু ও মহিলাদের রক্তাল্পতার কারণে এই রোগ হয়।</a:t>
            </a:r>
          </a:p>
          <a:p>
            <a:r>
              <a:rPr lang="bn-BD" sz="2600" dirty="0" smtClean="0"/>
              <a:t>ভিটামিন বি১২  এবং লৌহঘটিত আমিষের  অভাবে এই রোগ হয়।</a:t>
            </a:r>
          </a:p>
          <a:p>
            <a:r>
              <a:rPr lang="bn-BD" sz="2600" dirty="0" smtClean="0"/>
              <a:t>দুর্বলতা অনুভব করা , মাথাব্যাথা, মনমরা ভাব ,অনিদ্রা, চোখে অন্ধকার দেখা, খাওয়ার অরুচি, এবং বুক ধড়ফর করা এই রোগের লক্ষন। </a:t>
            </a:r>
          </a:p>
          <a:p>
            <a:endParaRPr lang="bn-BD" sz="2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1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</TotalTime>
  <Words>307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স্বাগতম</vt:lpstr>
      <vt:lpstr>পরিচিতি</vt:lpstr>
      <vt:lpstr>ছবি গুলো দেখ</vt:lpstr>
      <vt:lpstr>এই পাঠ শেষে শিক্ষার্থীরা..........</vt:lpstr>
      <vt:lpstr>পুষ্ঠির অভাবজনিত রোগ</vt:lpstr>
      <vt:lpstr>গলগন্ড</vt:lpstr>
      <vt:lpstr>রাতকানা  </vt:lpstr>
      <vt:lpstr>রিকেটস</vt:lpstr>
      <vt:lpstr>রক্তশূন্যতা</vt:lpstr>
      <vt:lpstr>একক কাজ </vt:lpstr>
      <vt:lpstr>দলীয় কাজ</vt:lpstr>
      <vt:lpstr>মুল্যায়ন</vt:lpstr>
      <vt:lpstr>বাড়ীর কাজ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Doel-1612i3</dc:creator>
  <cp:lastModifiedBy>Doel-1612i3</cp:lastModifiedBy>
  <cp:revision>63</cp:revision>
  <dcterms:created xsi:type="dcterms:W3CDTF">2014-03-22T03:48:38Z</dcterms:created>
  <dcterms:modified xsi:type="dcterms:W3CDTF">2014-03-22T06:57:08Z</dcterms:modified>
</cp:coreProperties>
</file>